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FF993E-6ACA-47D6-A388-F5A480F18A99}" v="2" dt="2025-11-22T03:19:06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mcgee" userId="18b4105e8c848f48" providerId="LiveId" clId="{F4CB7604-12E2-4C2C-A72E-4EEEDFE6408B}"/>
    <pc:docChg chg="undo custSel delSld modSld">
      <pc:chgData name="joe mcgee" userId="18b4105e8c848f48" providerId="LiveId" clId="{F4CB7604-12E2-4C2C-A72E-4EEEDFE6408B}" dt="2025-11-22T15:05:00.565" v="68" actId="47"/>
      <pc:docMkLst>
        <pc:docMk/>
      </pc:docMkLst>
      <pc:sldChg chg="addSp delSp modSp mod">
        <pc:chgData name="joe mcgee" userId="18b4105e8c848f48" providerId="LiveId" clId="{F4CB7604-12E2-4C2C-A72E-4EEEDFE6408B}" dt="2025-11-22T03:19:07.839" v="16" actId="9405"/>
        <pc:sldMkLst>
          <pc:docMk/>
          <pc:sldMk cId="44048090" sldId="256"/>
        </pc:sldMkLst>
        <pc:inkChg chg="add">
          <ac:chgData name="joe mcgee" userId="18b4105e8c848f48" providerId="LiveId" clId="{F4CB7604-12E2-4C2C-A72E-4EEEDFE6408B}" dt="2025-11-22T03:18:39.153" v="0" actId="9405"/>
          <ac:inkMkLst>
            <pc:docMk/>
            <pc:sldMk cId="44048090" sldId="256"/>
            <ac:inkMk id="2" creationId="{18E52AAD-7C66-2D69-11FD-743E3D226157}"/>
          </ac:inkMkLst>
        </pc:inkChg>
        <pc:inkChg chg="add">
          <ac:chgData name="joe mcgee" userId="18b4105e8c848f48" providerId="LiveId" clId="{F4CB7604-12E2-4C2C-A72E-4EEEDFE6408B}" dt="2025-11-22T03:18:41.531" v="1" actId="9405"/>
          <ac:inkMkLst>
            <pc:docMk/>
            <pc:sldMk cId="44048090" sldId="256"/>
            <ac:inkMk id="3" creationId="{B4F1BD90-75F7-9CC0-8A67-AEF1AE74C87A}"/>
          </ac:inkMkLst>
        </pc:inkChg>
        <pc:inkChg chg="add">
          <ac:chgData name="joe mcgee" userId="18b4105e8c848f48" providerId="LiveId" clId="{F4CB7604-12E2-4C2C-A72E-4EEEDFE6408B}" dt="2025-11-22T03:18:43.193" v="2" actId="9405"/>
          <ac:inkMkLst>
            <pc:docMk/>
            <pc:sldMk cId="44048090" sldId="256"/>
            <ac:inkMk id="4" creationId="{0C4D4D5C-BDFC-EDA8-E26F-47EBEB01F580}"/>
          </ac:inkMkLst>
        </pc:inkChg>
        <pc:inkChg chg="add">
          <ac:chgData name="joe mcgee" userId="18b4105e8c848f48" providerId="LiveId" clId="{F4CB7604-12E2-4C2C-A72E-4EEEDFE6408B}" dt="2025-11-22T03:18:44.552" v="3" actId="9405"/>
          <ac:inkMkLst>
            <pc:docMk/>
            <pc:sldMk cId="44048090" sldId="256"/>
            <ac:inkMk id="6" creationId="{E10D4DB4-15A1-D818-A88C-BE6A48F0474C}"/>
          </ac:inkMkLst>
        </pc:inkChg>
        <pc:inkChg chg="add">
          <ac:chgData name="joe mcgee" userId="18b4105e8c848f48" providerId="LiveId" clId="{F4CB7604-12E2-4C2C-A72E-4EEEDFE6408B}" dt="2025-11-22T03:18:46.070" v="4" actId="9405"/>
          <ac:inkMkLst>
            <pc:docMk/>
            <pc:sldMk cId="44048090" sldId="256"/>
            <ac:inkMk id="7" creationId="{1C2DE3CA-FE0D-1C7C-34EE-C01296AAC977}"/>
          </ac:inkMkLst>
        </pc:inkChg>
        <pc:inkChg chg="add">
          <ac:chgData name="joe mcgee" userId="18b4105e8c848f48" providerId="LiveId" clId="{F4CB7604-12E2-4C2C-A72E-4EEEDFE6408B}" dt="2025-11-22T03:18:47.276" v="5" actId="9405"/>
          <ac:inkMkLst>
            <pc:docMk/>
            <pc:sldMk cId="44048090" sldId="256"/>
            <ac:inkMk id="8" creationId="{CD817C5A-480C-F3F7-93FB-323B83E341D6}"/>
          </ac:inkMkLst>
        </pc:inkChg>
        <pc:inkChg chg="add">
          <ac:chgData name="joe mcgee" userId="18b4105e8c848f48" providerId="LiveId" clId="{F4CB7604-12E2-4C2C-A72E-4EEEDFE6408B}" dt="2025-11-22T03:18:49.020" v="6" actId="9405"/>
          <ac:inkMkLst>
            <pc:docMk/>
            <pc:sldMk cId="44048090" sldId="256"/>
            <ac:inkMk id="9" creationId="{48B1807C-F4F5-DF78-E0E7-2CF340DA7CE4}"/>
          </ac:inkMkLst>
        </pc:inkChg>
        <pc:inkChg chg="add">
          <ac:chgData name="joe mcgee" userId="18b4105e8c848f48" providerId="LiveId" clId="{F4CB7604-12E2-4C2C-A72E-4EEEDFE6408B}" dt="2025-11-22T03:18:53.925" v="7" actId="9405"/>
          <ac:inkMkLst>
            <pc:docMk/>
            <pc:sldMk cId="44048090" sldId="256"/>
            <ac:inkMk id="10" creationId="{6DC1F6E8-739D-35C8-0FE2-E60A36BFC3F5}"/>
          </ac:inkMkLst>
        </pc:inkChg>
        <pc:inkChg chg="add">
          <ac:chgData name="joe mcgee" userId="18b4105e8c848f48" providerId="LiveId" clId="{F4CB7604-12E2-4C2C-A72E-4EEEDFE6408B}" dt="2025-11-22T03:18:56.034" v="8" actId="9405"/>
          <ac:inkMkLst>
            <pc:docMk/>
            <pc:sldMk cId="44048090" sldId="256"/>
            <ac:inkMk id="11" creationId="{BA6B021B-6A45-ACFF-F663-3D0BB9BBFA85}"/>
          </ac:inkMkLst>
        </pc:inkChg>
        <pc:inkChg chg="add">
          <ac:chgData name="joe mcgee" userId="18b4105e8c848f48" providerId="LiveId" clId="{F4CB7604-12E2-4C2C-A72E-4EEEDFE6408B}" dt="2025-11-22T03:18:57.409" v="9" actId="9405"/>
          <ac:inkMkLst>
            <pc:docMk/>
            <pc:sldMk cId="44048090" sldId="256"/>
            <ac:inkMk id="12" creationId="{777947C7-B653-CF89-39E8-86CD8520778C}"/>
          </ac:inkMkLst>
        </pc:inkChg>
        <pc:inkChg chg="add">
          <ac:chgData name="joe mcgee" userId="18b4105e8c848f48" providerId="LiveId" clId="{F4CB7604-12E2-4C2C-A72E-4EEEDFE6408B}" dt="2025-11-22T03:18:59.955" v="10" actId="9405"/>
          <ac:inkMkLst>
            <pc:docMk/>
            <pc:sldMk cId="44048090" sldId="256"/>
            <ac:inkMk id="13" creationId="{37E12171-3FE5-3773-C659-3F2292AB9B6A}"/>
          </ac:inkMkLst>
        </pc:inkChg>
        <pc:inkChg chg="add">
          <ac:chgData name="joe mcgee" userId="18b4105e8c848f48" providerId="LiveId" clId="{F4CB7604-12E2-4C2C-A72E-4EEEDFE6408B}" dt="2025-11-22T03:19:01.371" v="11" actId="9405"/>
          <ac:inkMkLst>
            <pc:docMk/>
            <pc:sldMk cId="44048090" sldId="256"/>
            <ac:inkMk id="14" creationId="{3CBE6CED-F24F-447B-BCA2-400F473A12EF}"/>
          </ac:inkMkLst>
        </pc:inkChg>
        <pc:inkChg chg="add">
          <ac:chgData name="joe mcgee" userId="18b4105e8c848f48" providerId="LiveId" clId="{F4CB7604-12E2-4C2C-A72E-4EEEDFE6408B}" dt="2025-11-22T03:19:02.387" v="12" actId="9405"/>
          <ac:inkMkLst>
            <pc:docMk/>
            <pc:sldMk cId="44048090" sldId="256"/>
            <ac:inkMk id="15" creationId="{888C29A8-DA60-0A9B-7FFD-5924C31382AD}"/>
          </ac:inkMkLst>
        </pc:inkChg>
        <pc:inkChg chg="add del">
          <ac:chgData name="joe mcgee" userId="18b4105e8c848f48" providerId="LiveId" clId="{F4CB7604-12E2-4C2C-A72E-4EEEDFE6408B}" dt="2025-11-22T03:19:04.191" v="14"/>
          <ac:inkMkLst>
            <pc:docMk/>
            <pc:sldMk cId="44048090" sldId="256"/>
            <ac:inkMk id="16" creationId="{C95C6BF9-D23C-0047-8E90-30CB5574B7E5}"/>
          </ac:inkMkLst>
        </pc:inkChg>
        <pc:inkChg chg="add mod">
          <ac:chgData name="joe mcgee" userId="18b4105e8c848f48" providerId="LiveId" clId="{F4CB7604-12E2-4C2C-A72E-4EEEDFE6408B}" dt="2025-11-22T03:19:06.072" v="15"/>
          <ac:inkMkLst>
            <pc:docMk/>
            <pc:sldMk cId="44048090" sldId="256"/>
            <ac:inkMk id="17" creationId="{01CB1B18-49BA-1E01-68C2-7F263607C7FC}"/>
          </ac:inkMkLst>
        </pc:inkChg>
        <pc:inkChg chg="add">
          <ac:chgData name="joe mcgee" userId="18b4105e8c848f48" providerId="LiveId" clId="{F4CB7604-12E2-4C2C-A72E-4EEEDFE6408B}" dt="2025-11-22T03:19:07.839" v="16" actId="9405"/>
          <ac:inkMkLst>
            <pc:docMk/>
            <pc:sldMk cId="44048090" sldId="256"/>
            <ac:inkMk id="18" creationId="{A61F7848-6219-B964-5646-A4FEE49391FD}"/>
          </ac:inkMkLst>
        </pc:inkChg>
      </pc:sldChg>
      <pc:sldChg chg="addSp mod">
        <pc:chgData name="joe mcgee" userId="18b4105e8c848f48" providerId="LiveId" clId="{F4CB7604-12E2-4C2C-A72E-4EEEDFE6408B}" dt="2025-11-22T03:19:34.989" v="27" actId="9405"/>
        <pc:sldMkLst>
          <pc:docMk/>
          <pc:sldMk cId="2802753159" sldId="257"/>
        </pc:sldMkLst>
        <pc:inkChg chg="add">
          <ac:chgData name="joe mcgee" userId="18b4105e8c848f48" providerId="LiveId" clId="{F4CB7604-12E2-4C2C-A72E-4EEEDFE6408B}" dt="2025-11-22T03:19:15.355" v="17" actId="9405"/>
          <ac:inkMkLst>
            <pc:docMk/>
            <pc:sldMk cId="2802753159" sldId="257"/>
            <ac:inkMk id="2" creationId="{4EA3E463-A3E5-A760-521C-D745F8B88911}"/>
          </ac:inkMkLst>
        </pc:inkChg>
        <pc:inkChg chg="add">
          <ac:chgData name="joe mcgee" userId="18b4105e8c848f48" providerId="LiveId" clId="{F4CB7604-12E2-4C2C-A72E-4EEEDFE6408B}" dt="2025-11-22T03:19:16.597" v="18" actId="9405"/>
          <ac:inkMkLst>
            <pc:docMk/>
            <pc:sldMk cId="2802753159" sldId="257"/>
            <ac:inkMk id="3" creationId="{DD56DF89-9539-C50A-1D47-3B456811B5AD}"/>
          </ac:inkMkLst>
        </pc:inkChg>
        <pc:inkChg chg="add">
          <ac:chgData name="joe mcgee" userId="18b4105e8c848f48" providerId="LiveId" clId="{F4CB7604-12E2-4C2C-A72E-4EEEDFE6408B}" dt="2025-11-22T03:19:18.221" v="19" actId="9405"/>
          <ac:inkMkLst>
            <pc:docMk/>
            <pc:sldMk cId="2802753159" sldId="257"/>
            <ac:inkMk id="4" creationId="{0B0DA587-AC07-E9E0-5663-D9024DE525BA}"/>
          </ac:inkMkLst>
        </pc:inkChg>
        <pc:inkChg chg="add">
          <ac:chgData name="joe mcgee" userId="18b4105e8c848f48" providerId="LiveId" clId="{F4CB7604-12E2-4C2C-A72E-4EEEDFE6408B}" dt="2025-11-22T03:19:19.830" v="20" actId="9405"/>
          <ac:inkMkLst>
            <pc:docMk/>
            <pc:sldMk cId="2802753159" sldId="257"/>
            <ac:inkMk id="6" creationId="{17DB90F7-4E2F-1C64-567B-1D35AE12239E}"/>
          </ac:inkMkLst>
        </pc:inkChg>
        <pc:inkChg chg="add">
          <ac:chgData name="joe mcgee" userId="18b4105e8c848f48" providerId="LiveId" clId="{F4CB7604-12E2-4C2C-A72E-4EEEDFE6408B}" dt="2025-11-22T03:19:21.604" v="21" actId="9405"/>
          <ac:inkMkLst>
            <pc:docMk/>
            <pc:sldMk cId="2802753159" sldId="257"/>
            <ac:inkMk id="7" creationId="{7B8EA770-4B73-CCE8-9669-7940739E9C0E}"/>
          </ac:inkMkLst>
        </pc:inkChg>
        <pc:inkChg chg="add">
          <ac:chgData name="joe mcgee" userId="18b4105e8c848f48" providerId="LiveId" clId="{F4CB7604-12E2-4C2C-A72E-4EEEDFE6408B}" dt="2025-11-22T03:19:22.860" v="22" actId="9405"/>
          <ac:inkMkLst>
            <pc:docMk/>
            <pc:sldMk cId="2802753159" sldId="257"/>
            <ac:inkMk id="8" creationId="{4DD6CB09-729E-EF66-3490-59773DF9A20C}"/>
          </ac:inkMkLst>
        </pc:inkChg>
        <pc:inkChg chg="add">
          <ac:chgData name="joe mcgee" userId="18b4105e8c848f48" providerId="LiveId" clId="{F4CB7604-12E2-4C2C-A72E-4EEEDFE6408B}" dt="2025-11-22T03:19:24.604" v="23" actId="9405"/>
          <ac:inkMkLst>
            <pc:docMk/>
            <pc:sldMk cId="2802753159" sldId="257"/>
            <ac:inkMk id="9" creationId="{96EF6D22-924D-2482-D8C4-3D7449C5B6AC}"/>
          </ac:inkMkLst>
        </pc:inkChg>
        <pc:inkChg chg="add">
          <ac:chgData name="joe mcgee" userId="18b4105e8c848f48" providerId="LiveId" clId="{F4CB7604-12E2-4C2C-A72E-4EEEDFE6408B}" dt="2025-11-22T03:19:25.777" v="24" actId="9405"/>
          <ac:inkMkLst>
            <pc:docMk/>
            <pc:sldMk cId="2802753159" sldId="257"/>
            <ac:inkMk id="10" creationId="{BC4C3CE0-446E-7D00-82B6-6C3D041D38ED}"/>
          </ac:inkMkLst>
        </pc:inkChg>
        <pc:inkChg chg="add">
          <ac:chgData name="joe mcgee" userId="18b4105e8c848f48" providerId="LiveId" clId="{F4CB7604-12E2-4C2C-A72E-4EEEDFE6408B}" dt="2025-11-22T03:19:28.048" v="25" actId="9405"/>
          <ac:inkMkLst>
            <pc:docMk/>
            <pc:sldMk cId="2802753159" sldId="257"/>
            <ac:inkMk id="11" creationId="{8066EED3-38DB-3A78-3811-A895826BB9CA}"/>
          </ac:inkMkLst>
        </pc:inkChg>
        <pc:inkChg chg="add">
          <ac:chgData name="joe mcgee" userId="18b4105e8c848f48" providerId="LiveId" clId="{F4CB7604-12E2-4C2C-A72E-4EEEDFE6408B}" dt="2025-11-22T03:19:33.471" v="26" actId="9405"/>
          <ac:inkMkLst>
            <pc:docMk/>
            <pc:sldMk cId="2802753159" sldId="257"/>
            <ac:inkMk id="12" creationId="{E8F165F3-AE3E-EA67-0240-903B38E6730A}"/>
          </ac:inkMkLst>
        </pc:inkChg>
        <pc:inkChg chg="add">
          <ac:chgData name="joe mcgee" userId="18b4105e8c848f48" providerId="LiveId" clId="{F4CB7604-12E2-4C2C-A72E-4EEEDFE6408B}" dt="2025-11-22T03:19:34.989" v="27" actId="9405"/>
          <ac:inkMkLst>
            <pc:docMk/>
            <pc:sldMk cId="2802753159" sldId="257"/>
            <ac:inkMk id="13" creationId="{4A0F1D82-9FC6-8F91-652A-6BAEFC98BF04}"/>
          </ac:inkMkLst>
        </pc:inkChg>
      </pc:sldChg>
      <pc:sldChg chg="addSp delSp mod">
        <pc:chgData name="joe mcgee" userId="18b4105e8c848f48" providerId="LiveId" clId="{F4CB7604-12E2-4C2C-A72E-4EEEDFE6408B}" dt="2025-11-22T04:11:27.671" v="46" actId="9405"/>
        <pc:sldMkLst>
          <pc:docMk/>
          <pc:sldMk cId="3268291253" sldId="259"/>
        </pc:sldMkLst>
        <pc:inkChg chg="add del">
          <ac:chgData name="joe mcgee" userId="18b4105e8c848f48" providerId="LiveId" clId="{F4CB7604-12E2-4C2C-A72E-4EEEDFE6408B}" dt="2025-11-22T04:10:27.987" v="29" actId="9405"/>
          <ac:inkMkLst>
            <pc:docMk/>
            <pc:sldMk cId="3268291253" sldId="259"/>
            <ac:inkMk id="2" creationId="{1DC29E3B-8F0E-9B39-CCEC-51200DA216B7}"/>
          </ac:inkMkLst>
        </pc:inkChg>
        <pc:inkChg chg="add del">
          <ac:chgData name="joe mcgee" userId="18b4105e8c848f48" providerId="LiveId" clId="{F4CB7604-12E2-4C2C-A72E-4EEEDFE6408B}" dt="2025-11-22T04:10:43.248" v="33" actId="9405"/>
          <ac:inkMkLst>
            <pc:docMk/>
            <pc:sldMk cId="3268291253" sldId="259"/>
            <ac:inkMk id="4" creationId="{7DD0878D-035A-DB16-ED5E-E537A4F9A15A}"/>
          </ac:inkMkLst>
        </pc:inkChg>
        <pc:inkChg chg="add del">
          <ac:chgData name="joe mcgee" userId="18b4105e8c848f48" providerId="LiveId" clId="{F4CB7604-12E2-4C2C-A72E-4EEEDFE6408B}" dt="2025-11-22T04:10:42.037" v="32" actId="9405"/>
          <ac:inkMkLst>
            <pc:docMk/>
            <pc:sldMk cId="3268291253" sldId="259"/>
            <ac:inkMk id="5" creationId="{0C6DB89B-35EA-CEBC-CAC1-192284B06BC5}"/>
          </ac:inkMkLst>
        </pc:inkChg>
        <pc:inkChg chg="add del">
          <ac:chgData name="joe mcgee" userId="18b4105e8c848f48" providerId="LiveId" clId="{F4CB7604-12E2-4C2C-A72E-4EEEDFE6408B}" dt="2025-11-22T04:10:55.232" v="35" actId="9405"/>
          <ac:inkMkLst>
            <pc:docMk/>
            <pc:sldMk cId="3268291253" sldId="259"/>
            <ac:inkMk id="6" creationId="{7099162F-C31F-B9F5-5BC2-38DB1C543ADE}"/>
          </ac:inkMkLst>
        </pc:inkChg>
        <pc:inkChg chg="add">
          <ac:chgData name="joe mcgee" userId="18b4105e8c848f48" providerId="LiveId" clId="{F4CB7604-12E2-4C2C-A72E-4EEEDFE6408B}" dt="2025-11-22T04:11:04.394" v="36" actId="9405"/>
          <ac:inkMkLst>
            <pc:docMk/>
            <pc:sldMk cId="3268291253" sldId="259"/>
            <ac:inkMk id="7" creationId="{4EC751FF-D020-9628-CA42-4CE44D9EA5C7}"/>
          </ac:inkMkLst>
        </pc:inkChg>
        <pc:inkChg chg="add">
          <ac:chgData name="joe mcgee" userId="18b4105e8c848f48" providerId="LiveId" clId="{F4CB7604-12E2-4C2C-A72E-4EEEDFE6408B}" dt="2025-11-22T04:11:06.611" v="37" actId="9405"/>
          <ac:inkMkLst>
            <pc:docMk/>
            <pc:sldMk cId="3268291253" sldId="259"/>
            <ac:inkMk id="8" creationId="{B1F35078-322E-42FF-8429-CA6517B83D18}"/>
          </ac:inkMkLst>
        </pc:inkChg>
        <pc:inkChg chg="add">
          <ac:chgData name="joe mcgee" userId="18b4105e8c848f48" providerId="LiveId" clId="{F4CB7604-12E2-4C2C-A72E-4EEEDFE6408B}" dt="2025-11-22T04:11:11.279" v="38" actId="9405"/>
          <ac:inkMkLst>
            <pc:docMk/>
            <pc:sldMk cId="3268291253" sldId="259"/>
            <ac:inkMk id="9" creationId="{4A5B8F8C-0D77-3C54-6D03-25FB772BC51E}"/>
          </ac:inkMkLst>
        </pc:inkChg>
        <pc:inkChg chg="add">
          <ac:chgData name="joe mcgee" userId="18b4105e8c848f48" providerId="LiveId" clId="{F4CB7604-12E2-4C2C-A72E-4EEEDFE6408B}" dt="2025-11-22T04:11:12.605" v="39" actId="9405"/>
          <ac:inkMkLst>
            <pc:docMk/>
            <pc:sldMk cId="3268291253" sldId="259"/>
            <ac:inkMk id="10" creationId="{E2232CB8-3D69-B2C4-0A96-A529E2DCE824}"/>
          </ac:inkMkLst>
        </pc:inkChg>
        <pc:inkChg chg="add">
          <ac:chgData name="joe mcgee" userId="18b4105e8c848f48" providerId="LiveId" clId="{F4CB7604-12E2-4C2C-A72E-4EEEDFE6408B}" dt="2025-11-22T04:11:14.567" v="40" actId="9405"/>
          <ac:inkMkLst>
            <pc:docMk/>
            <pc:sldMk cId="3268291253" sldId="259"/>
            <ac:inkMk id="11" creationId="{760EB235-B4EE-6CE9-90B7-B69D7721012B}"/>
          </ac:inkMkLst>
        </pc:inkChg>
        <pc:inkChg chg="add">
          <ac:chgData name="joe mcgee" userId="18b4105e8c848f48" providerId="LiveId" clId="{F4CB7604-12E2-4C2C-A72E-4EEEDFE6408B}" dt="2025-11-22T04:11:15.757" v="41" actId="9405"/>
          <ac:inkMkLst>
            <pc:docMk/>
            <pc:sldMk cId="3268291253" sldId="259"/>
            <ac:inkMk id="12" creationId="{0413DB00-D3DA-B131-BF50-557F30EA87A6}"/>
          </ac:inkMkLst>
        </pc:inkChg>
        <pc:inkChg chg="add">
          <ac:chgData name="joe mcgee" userId="18b4105e8c848f48" providerId="LiveId" clId="{F4CB7604-12E2-4C2C-A72E-4EEEDFE6408B}" dt="2025-11-22T04:11:17.644" v="42" actId="9405"/>
          <ac:inkMkLst>
            <pc:docMk/>
            <pc:sldMk cId="3268291253" sldId="259"/>
            <ac:inkMk id="13" creationId="{A6FC89F3-89CA-80BE-4DB3-7365D96F8212}"/>
          </ac:inkMkLst>
        </pc:inkChg>
        <pc:inkChg chg="add">
          <ac:chgData name="joe mcgee" userId="18b4105e8c848f48" providerId="LiveId" clId="{F4CB7604-12E2-4C2C-A72E-4EEEDFE6408B}" dt="2025-11-22T04:11:20.532" v="43" actId="9405"/>
          <ac:inkMkLst>
            <pc:docMk/>
            <pc:sldMk cId="3268291253" sldId="259"/>
            <ac:inkMk id="14" creationId="{8F74615E-E961-85D0-9DC6-AE7326BEB6AF}"/>
          </ac:inkMkLst>
        </pc:inkChg>
        <pc:inkChg chg="add">
          <ac:chgData name="joe mcgee" userId="18b4105e8c848f48" providerId="LiveId" clId="{F4CB7604-12E2-4C2C-A72E-4EEEDFE6408B}" dt="2025-11-22T04:11:22.971" v="44" actId="9405"/>
          <ac:inkMkLst>
            <pc:docMk/>
            <pc:sldMk cId="3268291253" sldId="259"/>
            <ac:inkMk id="15" creationId="{2080D844-E476-7782-7250-D91B49D5F8E5}"/>
          </ac:inkMkLst>
        </pc:inkChg>
        <pc:inkChg chg="add">
          <ac:chgData name="joe mcgee" userId="18b4105e8c848f48" providerId="LiveId" clId="{F4CB7604-12E2-4C2C-A72E-4EEEDFE6408B}" dt="2025-11-22T04:11:23.805" v="45" actId="9405"/>
          <ac:inkMkLst>
            <pc:docMk/>
            <pc:sldMk cId="3268291253" sldId="259"/>
            <ac:inkMk id="16" creationId="{74E4AD2E-26C8-A88B-C244-454EFD14900C}"/>
          </ac:inkMkLst>
        </pc:inkChg>
        <pc:inkChg chg="add">
          <ac:chgData name="joe mcgee" userId="18b4105e8c848f48" providerId="LiveId" clId="{F4CB7604-12E2-4C2C-A72E-4EEEDFE6408B}" dt="2025-11-22T04:11:27.671" v="46" actId="9405"/>
          <ac:inkMkLst>
            <pc:docMk/>
            <pc:sldMk cId="3268291253" sldId="259"/>
            <ac:inkMk id="17" creationId="{79A09E25-E383-D76A-AAF9-954F46A69BAB}"/>
          </ac:inkMkLst>
        </pc:inkChg>
      </pc:sldChg>
      <pc:sldChg chg="addSp mod">
        <pc:chgData name="joe mcgee" userId="18b4105e8c848f48" providerId="LiveId" clId="{F4CB7604-12E2-4C2C-A72E-4EEEDFE6408B}" dt="2025-11-22T14:58:39.765" v="47" actId="22"/>
        <pc:sldMkLst>
          <pc:docMk/>
          <pc:sldMk cId="4054148126" sldId="260"/>
        </pc:sldMkLst>
        <pc:picChg chg="add">
          <ac:chgData name="joe mcgee" userId="18b4105e8c848f48" providerId="LiveId" clId="{F4CB7604-12E2-4C2C-A72E-4EEEDFE6408B}" dt="2025-11-22T14:58:39.765" v="47" actId="22"/>
          <ac:picMkLst>
            <pc:docMk/>
            <pc:sldMk cId="4054148126" sldId="260"/>
            <ac:picMk id="3" creationId="{53340A3B-48AA-C675-B810-BAE4B342A379}"/>
          </ac:picMkLst>
        </pc:picChg>
      </pc:sldChg>
      <pc:sldChg chg="addSp mod">
        <pc:chgData name="joe mcgee" userId="18b4105e8c848f48" providerId="LiveId" clId="{F4CB7604-12E2-4C2C-A72E-4EEEDFE6408B}" dt="2025-11-22T15:00:45.613" v="48" actId="22"/>
        <pc:sldMkLst>
          <pc:docMk/>
          <pc:sldMk cId="338100388" sldId="261"/>
        </pc:sldMkLst>
        <pc:picChg chg="add">
          <ac:chgData name="joe mcgee" userId="18b4105e8c848f48" providerId="LiveId" clId="{F4CB7604-12E2-4C2C-A72E-4EEEDFE6408B}" dt="2025-11-22T15:00:45.613" v="48" actId="22"/>
          <ac:picMkLst>
            <pc:docMk/>
            <pc:sldMk cId="338100388" sldId="261"/>
            <ac:picMk id="3" creationId="{3C52D593-7955-2CE4-FF22-BE3DF000DA2F}"/>
          </ac:picMkLst>
        </pc:picChg>
      </pc:sldChg>
      <pc:sldChg chg="addSp mod">
        <pc:chgData name="joe mcgee" userId="18b4105e8c848f48" providerId="LiveId" clId="{F4CB7604-12E2-4C2C-A72E-4EEEDFE6408B}" dt="2025-11-22T15:03:13.792" v="49" actId="22"/>
        <pc:sldMkLst>
          <pc:docMk/>
          <pc:sldMk cId="2740179269" sldId="262"/>
        </pc:sldMkLst>
        <pc:picChg chg="add">
          <ac:chgData name="joe mcgee" userId="18b4105e8c848f48" providerId="LiveId" clId="{F4CB7604-12E2-4C2C-A72E-4EEEDFE6408B}" dt="2025-11-22T15:03:13.792" v="49" actId="22"/>
          <ac:picMkLst>
            <pc:docMk/>
            <pc:sldMk cId="2740179269" sldId="262"/>
            <ac:picMk id="3" creationId="{FF6D531D-EF27-F981-37A9-46940EA19418}"/>
          </ac:picMkLst>
        </pc:picChg>
      </pc:sldChg>
      <pc:sldChg chg="addSp mod">
        <pc:chgData name="joe mcgee" userId="18b4105e8c848f48" providerId="LiveId" clId="{F4CB7604-12E2-4C2C-A72E-4EEEDFE6408B}" dt="2025-11-22T15:04:50.634" v="50" actId="22"/>
        <pc:sldMkLst>
          <pc:docMk/>
          <pc:sldMk cId="1723619001" sldId="263"/>
        </pc:sldMkLst>
        <pc:picChg chg="add">
          <ac:chgData name="joe mcgee" userId="18b4105e8c848f48" providerId="LiveId" clId="{F4CB7604-12E2-4C2C-A72E-4EEEDFE6408B}" dt="2025-11-22T15:04:50.634" v="50" actId="22"/>
          <ac:picMkLst>
            <pc:docMk/>
            <pc:sldMk cId="1723619001" sldId="263"/>
            <ac:picMk id="3" creationId="{75DF1AAE-E8B7-962F-C8CF-3973EB39E1F3}"/>
          </ac:picMkLst>
        </pc:picChg>
      </pc:sldChg>
      <pc:sldChg chg="del">
        <pc:chgData name="joe mcgee" userId="18b4105e8c848f48" providerId="LiveId" clId="{F4CB7604-12E2-4C2C-A72E-4EEEDFE6408B}" dt="2025-11-22T15:05:00.565" v="68" actId="47"/>
        <pc:sldMkLst>
          <pc:docMk/>
          <pc:sldMk cId="56004863" sldId="264"/>
        </pc:sldMkLst>
      </pc:sldChg>
      <pc:sldChg chg="del">
        <pc:chgData name="joe mcgee" userId="18b4105e8c848f48" providerId="LiveId" clId="{F4CB7604-12E2-4C2C-A72E-4EEEDFE6408B}" dt="2025-11-22T15:04:59.875" v="67" actId="47"/>
        <pc:sldMkLst>
          <pc:docMk/>
          <pc:sldMk cId="804060094" sldId="265"/>
        </pc:sldMkLst>
      </pc:sldChg>
      <pc:sldChg chg="del">
        <pc:chgData name="joe mcgee" userId="18b4105e8c848f48" providerId="LiveId" clId="{F4CB7604-12E2-4C2C-A72E-4EEEDFE6408B}" dt="2025-11-22T15:04:59.707" v="66" actId="47"/>
        <pc:sldMkLst>
          <pc:docMk/>
          <pc:sldMk cId="510682840" sldId="266"/>
        </pc:sldMkLst>
      </pc:sldChg>
      <pc:sldChg chg="del">
        <pc:chgData name="joe mcgee" userId="18b4105e8c848f48" providerId="LiveId" clId="{F4CB7604-12E2-4C2C-A72E-4EEEDFE6408B}" dt="2025-11-22T15:04:59.517" v="65" actId="47"/>
        <pc:sldMkLst>
          <pc:docMk/>
          <pc:sldMk cId="3379727543" sldId="267"/>
        </pc:sldMkLst>
      </pc:sldChg>
      <pc:sldChg chg="del">
        <pc:chgData name="joe mcgee" userId="18b4105e8c848f48" providerId="LiveId" clId="{F4CB7604-12E2-4C2C-A72E-4EEEDFE6408B}" dt="2025-11-22T15:04:59.363" v="64" actId="47"/>
        <pc:sldMkLst>
          <pc:docMk/>
          <pc:sldMk cId="2902143412" sldId="268"/>
        </pc:sldMkLst>
      </pc:sldChg>
      <pc:sldChg chg="del">
        <pc:chgData name="joe mcgee" userId="18b4105e8c848f48" providerId="LiveId" clId="{F4CB7604-12E2-4C2C-A72E-4EEEDFE6408B}" dt="2025-11-22T15:04:59.199" v="63" actId="47"/>
        <pc:sldMkLst>
          <pc:docMk/>
          <pc:sldMk cId="345806808" sldId="269"/>
        </pc:sldMkLst>
      </pc:sldChg>
      <pc:sldChg chg="del">
        <pc:chgData name="joe mcgee" userId="18b4105e8c848f48" providerId="LiveId" clId="{F4CB7604-12E2-4C2C-A72E-4EEEDFE6408B}" dt="2025-11-22T15:04:59.027" v="62" actId="47"/>
        <pc:sldMkLst>
          <pc:docMk/>
          <pc:sldMk cId="899286163" sldId="270"/>
        </pc:sldMkLst>
      </pc:sldChg>
      <pc:sldChg chg="del">
        <pc:chgData name="joe mcgee" userId="18b4105e8c848f48" providerId="LiveId" clId="{F4CB7604-12E2-4C2C-A72E-4EEEDFE6408B}" dt="2025-11-22T15:04:58.867" v="61" actId="47"/>
        <pc:sldMkLst>
          <pc:docMk/>
          <pc:sldMk cId="3309728303" sldId="271"/>
        </pc:sldMkLst>
      </pc:sldChg>
      <pc:sldChg chg="del">
        <pc:chgData name="joe mcgee" userId="18b4105e8c848f48" providerId="LiveId" clId="{F4CB7604-12E2-4C2C-A72E-4EEEDFE6408B}" dt="2025-11-22T15:04:58.711" v="60" actId="47"/>
        <pc:sldMkLst>
          <pc:docMk/>
          <pc:sldMk cId="2299234029" sldId="272"/>
        </pc:sldMkLst>
      </pc:sldChg>
      <pc:sldChg chg="del">
        <pc:chgData name="joe mcgee" userId="18b4105e8c848f48" providerId="LiveId" clId="{F4CB7604-12E2-4C2C-A72E-4EEEDFE6408B}" dt="2025-11-22T15:04:58.532" v="59" actId="47"/>
        <pc:sldMkLst>
          <pc:docMk/>
          <pc:sldMk cId="1365453878" sldId="273"/>
        </pc:sldMkLst>
      </pc:sldChg>
      <pc:sldChg chg="del">
        <pc:chgData name="joe mcgee" userId="18b4105e8c848f48" providerId="LiveId" clId="{F4CB7604-12E2-4C2C-A72E-4EEEDFE6408B}" dt="2025-11-22T15:04:58.397" v="58" actId="47"/>
        <pc:sldMkLst>
          <pc:docMk/>
          <pc:sldMk cId="884721579" sldId="274"/>
        </pc:sldMkLst>
      </pc:sldChg>
      <pc:sldChg chg="del">
        <pc:chgData name="joe mcgee" userId="18b4105e8c848f48" providerId="LiveId" clId="{F4CB7604-12E2-4C2C-A72E-4EEEDFE6408B}" dt="2025-11-22T15:04:58.228" v="57" actId="47"/>
        <pc:sldMkLst>
          <pc:docMk/>
          <pc:sldMk cId="3911410488" sldId="275"/>
        </pc:sldMkLst>
      </pc:sldChg>
      <pc:sldChg chg="del">
        <pc:chgData name="joe mcgee" userId="18b4105e8c848f48" providerId="LiveId" clId="{F4CB7604-12E2-4C2C-A72E-4EEEDFE6408B}" dt="2025-11-22T15:04:58.063" v="56" actId="47"/>
        <pc:sldMkLst>
          <pc:docMk/>
          <pc:sldMk cId="3412672464" sldId="276"/>
        </pc:sldMkLst>
      </pc:sldChg>
      <pc:sldChg chg="del">
        <pc:chgData name="joe mcgee" userId="18b4105e8c848f48" providerId="LiveId" clId="{F4CB7604-12E2-4C2C-A72E-4EEEDFE6408B}" dt="2025-11-22T15:04:57.895" v="55" actId="47"/>
        <pc:sldMkLst>
          <pc:docMk/>
          <pc:sldMk cId="230743710" sldId="277"/>
        </pc:sldMkLst>
      </pc:sldChg>
      <pc:sldChg chg="del">
        <pc:chgData name="joe mcgee" userId="18b4105e8c848f48" providerId="LiveId" clId="{F4CB7604-12E2-4C2C-A72E-4EEEDFE6408B}" dt="2025-11-22T15:04:57.726" v="54" actId="47"/>
        <pc:sldMkLst>
          <pc:docMk/>
          <pc:sldMk cId="1042628285" sldId="278"/>
        </pc:sldMkLst>
      </pc:sldChg>
      <pc:sldChg chg="del">
        <pc:chgData name="joe mcgee" userId="18b4105e8c848f48" providerId="LiveId" clId="{F4CB7604-12E2-4C2C-A72E-4EEEDFE6408B}" dt="2025-11-22T15:04:57.575" v="53" actId="47"/>
        <pc:sldMkLst>
          <pc:docMk/>
          <pc:sldMk cId="1874823370" sldId="279"/>
        </pc:sldMkLst>
      </pc:sldChg>
      <pc:sldChg chg="del">
        <pc:chgData name="joe mcgee" userId="18b4105e8c848f48" providerId="LiveId" clId="{F4CB7604-12E2-4C2C-A72E-4EEEDFE6408B}" dt="2025-11-22T15:04:57.405" v="52" actId="47"/>
        <pc:sldMkLst>
          <pc:docMk/>
          <pc:sldMk cId="902811928" sldId="280"/>
        </pc:sldMkLst>
      </pc:sldChg>
      <pc:sldChg chg="del">
        <pc:chgData name="joe mcgee" userId="18b4105e8c848f48" providerId="LiveId" clId="{F4CB7604-12E2-4C2C-A72E-4EEEDFE6408B}" dt="2025-11-22T15:04:57.256" v="51" actId="47"/>
        <pc:sldMkLst>
          <pc:docMk/>
          <pc:sldMk cId="1599086744" sldId="28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8:39.1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3,'97'-2,"105"4,-139 6,-33-4,41 2,111-9,207 5,-301 7,38 0,-80-9,74 10,-64-4,91-3,-88-4,80 10,-89-4,85-4,7 1,-77 6,17 1,89 8,-87-16,-36-1,94 10,-81-3,1-3,88-6,-44 0,1862 2,-1958-1,0 0,-1 0,15-4,12-3,-23 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8:57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0 107,'28'0,"16"0,0-1,53-9,-33 0,0 2,81 1,-47 10,143-6,-174-4,46-3,-24 10,202-10,-113 2,8-1,-74 1,132 7,-105 3,368-2,-487-1,0-1,20-5,-20 4,38-3,-43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8:59.9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0 109,'114'-2,"124"5,-176 5,-36-4,43 1,1239-6,-1279 0,36-6,22-2,145-4,-25-2,-141 9,93 3,-105 4,0-2,-1-2,59-11,47-6,-62 10,-29 4,113 6,-72 2,-30-1,-16 1,0-3,73-11,-76 5,0 3,91 6,-44 0,866-2,-870 9,-7 0,73 4,14-6,-1 0,-83 1,136-7,-106-3,123 16,-69 1,-145-11,77-3,9 1,43 29,-31-14,-90-12,1-2,64-5,-23 0,894 2,-962 1,38 7,-37-5,37 3,832-7,-859 0,35-7,-36 4,39-1,559 6,-606 0,37 7,-38-4,37 1,57-7,85 4,-137 6,-37-4,43 1,-46-4,41 7,-41-4,41 2,66 2,3 1,995-10,-1019-8,-72 5,39-1,-24 6,-11 1,0-3,0-1,48-8,-46 4,1 2,0 2,63 4,-12 1,476-3,-466-9,2 0,-48 9,25 1,102-12,-32 2,-5 0,104-11,119 14,-213 8,1390-2,-1529 1,39 7,15 1,109-10,54 2,-147 7,36 2,2585-11,-2680-1,35-5,32-2,603 9,-599 9,0 1,109 7,-172-14,0 1,0 2,56 16,-57-12,1-1,0-2,57 3,-55-10,1 2,-1 3,1 1,55 15,-58-12,1-1,56 3,-57-7,74 0,-77-4,1 1,39 7,-25-1,1-3,96-6,-50 0,382 2,-459-1,1-1,-1-1,1 0,22-9,-42 12,-1-1,1 1,-1-1,1 1,-1-1,1 0,-1 0,1 1,-1-1,0 0,1-1,-1 1,0 0,0 0,2-3,-5-5,-15 3,1 5,1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01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0 317,'3650'0,"-3472"-9,-4 0,79-9,-7 0,15 1,21-1,-121 10,-4-1,-5 0,0 1,-35-2,-5 1,209-3,-133-6,-16 13,-118 5,91-9,-86 3,91 2,-89 5,76-10,15-2,-26 2,231-13,1198 23,-802-2,-716-1,40-7,-14 2,-36 4,198-12,-106 7,4-1,994 10,-1104-2,0 0,0-1,13-4,7-1,-29 6,-5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02.3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0 146,'134'1,"143"-3,-211-6,-40 4,36-2,-34 5,33-7,-33 4,34-1,0 5,3 1,90-12,41-9,-147 16,86 4,20 0,-54-16,-67 9,47-3,37 2,107-3,-173 12,-9 0,-1-1,84-13,-83 7,0 2,0 2,56 5,-11-1,-36-2,-37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2T03:19:04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 0,'24580'0'0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07.8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0 126,'24'-1,"39"-7,-39 4,41-1,78 6,169-2,-225-8,34 0,136-4,-113 5,15-2,187-12,110 9,-126 8,44-4,153 0,-317 11,-18-3,204 3,-261 6,75 1,141 19,-24 3,-240-24,77 0,17 0,-21-1,-36-4,-34 6,50 1,136 9,3 5,-193-12,-57-8,181 13,-160-13,1 1,0 4,55 14,63 10,334 3,-436-33,111 17,-35-6,-13-1,-50-5,147-6,-106-3,-97 2,240 11,-157-3,144-6,-112-5,1025 3,-1034 9,-1 1,-26-11,210 11,-182-1,140-9,-109-2,-23 1,150 3,-176 6,76 1,580-9,-736-2,34-5,25-2,-66 7,0-1,38-10,-39 7,0 2,43-4,-25 6,65-13,-66 7,64-2,-78 8,0-2,0-1,33-9,-25 4,37-3,-34 9,-2 0,68-16,-81 15,-1 1,1 1,28 0,-27 3,-1-2,0-1,28-7,-23 4,0 1,39-2,15-2,-40 5,83 1,-86 4,0-2,61-8,39-12,-107 18,50 2,-80 1,-6 0,-7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15.3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20,'575'0,"-541"-2,34-5,33-3,2610 9,-1293 3,910-2,-2313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16.5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1,'1910'0,"-1895"0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18.2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55,'28'-1,"36"-7,-35 4,33-1,-39 4,36-7,-37 4,42-1,43-4,-3 1,2011 7,-1005 2,-990 8,8 0,-101-8,41 7,-39-3,34 0,802-5,-398-1,-452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19.8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0,'2304'0,"-2287"1,1 1,22 5,-22-4,0 0,20 0,1070-2,-517-3,-576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8:41.5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0 126,'11'1,"-1"0,0 1,1 0,14 6,9 1,11-1,1-3,0-2,83-6,-34 1,594 2,-578 9,-1 0,72-10,134 2,-222 7,43 2,752-11,-761 11,4-1,2661-10,-2770 2,38 7,-38-4,36 1,-36-3,38 6,-12 0,-1-2,-10-1,52 1,-70-5,0 1,22 5,5 0,46 10,-65-11,1-1,-1-1,32 0,29-6,120 4,-157 6,-36-4,0-2,22 1,-1-2,71 11,-81-8,46-1,-47-3,1 1,26 6,88 11,-24-7,-26-2,-19-4,115-5,-77-2,977 2,-1059-1,0-2,44-10,-42 6,56-3,415 8,-251 4,450-2,-589-9,4-1,2930 11,-3020-2,37-7,20-1,10 10,-39 0,0-3,57-8,-71 6,76 0,-79 5,0-2,58-9,-55 5,40-2,-6 1,280-18,-306 22,54-8,-58 4,5-1,25-3,12 1,-57 5,34 0,574 4,-599-1,37-8,-7 1,104-17,-109 14,123-6,-146 17,1-2,0-2,53-12,-32 6,-1 1,91 0,-79 6,10-5,27-1,0 0,-3 1,-57 7,60-8,-30 2,143 5,-106 4,1505-2,-1574 2,75 14,-75-9,75 3,-38-9,101 14,-54-3,156-5,-108-16,10 0,-146 6,0 0,72-18,-71 12,1 2,58-3,-58 10,-11 1,1-2,51-9,-57 6,1 2,50 1,-49 2,1-2,36-5,6-3,1 4,107 6,-63 1,-85-2,4-1,0 2,63 10,-59-6,1-1,-1-2,48-5,-8 1,670 2,-736 2,0 0,-1 0,1 2,24 8,-15-5,-13-4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21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23,'25'0,"0"1,0-2,0 0,41-8,-34 4,0 1,0 2,1 1,35 4,8-1,2219-2,-2291 0,-1 0,1 0,-1 1,1-1,-1 1,1 0,-1 0,1 0,-1 1,0-1,0 1,0 0,0 0,0 0,5 4,-1 2,0 0,0 0,10 18,0-1,-12-19,0 0,0 0,1 0,0 0,0-1,0 0,1 0,-1-1,1 0,13 6,2-2,-1-2,35 7,-54-12,19 4,-3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22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1,'820'0,"-705"9,3 0,-86-8,36 7,27 1,126 4,-120-6,105-8,-76-1,21 0,158 4,-227 6,47 2,1184-11,-1296 0,1 0,20-6,28-1,-51 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24.6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72,'2384'0,"-2363"-1,37-7,-37 4,37-1,-23 5,-13 0,1 0,-1-1,40-8,-30 4,-1 1,1 2,0 1,38 4,7-1,-29-1,-20 0,-1-1,1-1,-1-2,33-6,-31 4,2 1,-1 2,0 1,46 4,1-1,1831-2,-1887-1,38-7,-38 4,36-1,-29 5,-20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25.7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0,'1522'0,"-1418"9,-2 0,-31-8,75 11,10 3,-102-9,85-2,28 3,6 1,13 2,-20 0,-18-3,32 14,-137-17,59-3,-66-2,0 2,62 8,58 12,-119-18,41 0,-46-4,0 3,34 5,-15-1,1-2,93-5,-49-1,20 3,123-3,-173-6,18-1,32 0,17 0,-57 11,81-3,-105-8,-36 6,0 0,23 0,-17 3,-11 1,-1-1,1-1,-1 1,1-2,12-2,-12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28.0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64,'1'-1,"-1"-1,1 1,0-1,-1 1,1 0,0 0,-1-1,1 1,0 0,0 0,0 0,0 0,1 0,-1 0,0 0,0 0,0 0,1 0,-1 1,0-1,1 1,-1-1,1 1,1-1,37-8,16 5,93 4,-52 3,1690-4,-1763 0,37-6,-37 3,41-2,-26 8,-25-1,1-1,-1 0,1 0,-1-2,26-5,-29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33.4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0,'736'0,"-708"2,38 6,-38-4,36 1,82 4,14-1,354-8,-409 9,-70-4,36-1,-46-4,16-1,0 3,51 7,-63-6,52 1,-56-5,-1 2,1 1,30 6,-23-3,-1-1,1-2,0-1,37-4,8 1,26 11,-68-4,37-1,36-6,117 4,-165 6,-36-3,42 0,310-5,-352 1,36 7,20 0,272-7,-167-2,-162 0,41-8,-17 1,1 2,-12 0,60 0,-76 5,0-1,20-4,37-3,63-8,-51 19,68-4,-105-6,-36 5,0 0,22 0,-3 3,-12 0,0 0,-1-1,40-8,-44 6,0 0,0 2,25 0,-28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9:34.9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5447 110,'-69'1,"-74"-3,91-6,36 5,0 0,-22 0,-366 4,384-2,-39-7,38 4,-36-1,-889 5,930-1,0 0,-21-6,20 4,1 0,-22 0,2 3,-12 0,-79-10,0-11,100 17,-45 1,46 3,0-1,-28-5,6 0,1 2,-1 2,-49 5,4-1,64-1,-37 7,37-4,-40 1,16-3,-65 9,49-5,-116-5,78-4,-621 3,703 2,-36 5,36-3,-40 2,42-6,0 2,-29 6,41-6,-33 3,-1-2,-73-5,31 0,47 3,1 1,-44 9,39-6,0-3,-74-3,30-1,1 2,72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4:11:04.39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0,'2366'0,"-2343"2,-1 0,0 2,29 8,23 4,10-1,-51-8,-1-2,65 3,-60-8,0 2,51 9,-47-6,1-3,69-3,-29-1,-72 1,0 0,0 0,13-4,13-3,-22 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4:11:06.61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2,'70'0,"30"-2,-1 5,132 20,-194-17,49 0,30 3,116 21,-151-21,12-3,21 2,-45 3,129 3,67-1,-81 5,-38 0,-39-12,-71-5,38 6,147 13,-175-16,62-2,-68-3,-1 1,60 10,-60-5,0-2,1-1,67-6,-76 0,35-9,-41 7,0 1,41-2,540 6,-290 3,-291-4,0 0,48-12,-48 8,0 1,49-3,155-4,-197 9,51 3,15-2,-86 0,-1 0,0-1,20-7,-20 6,0 0,1 1,13-2,-12 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4:11:11.27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1,'8'0,"0"2,-1-1,1 1,-1 0,15 6,16 5,-37-13,287 56,-200-50,-61-6,50 8,-44-4,0-1,51-2,-51-1,-1 0,55 9,-44-3,1-2,0-2,53-5,-8 1,64 11,8 1,1078-11,-675 1,-540 1,38 7,-37-4,36 1,2-5,-12-1,102 12,-92-4,1-3,82-6,-39 0,1866 2,-1950-1,38-7,-38 4,36-1,-4 4,69-11,-25 6,-70 6,0-1,32-7,85-13,-91 16,-1 3,61 4,-19 0,40 0,142-5,-132-15,-83 11,-23 2,43 0,-42 4,64-11,66-2,-95 7,145 5,-103 4,-69-2,-18-2,1 3,-1 0,53 10,-61-7,1-1,34 0,-31-2,37 5,-14 0,1-2,95-5,-49-1,515 2,-590 1,39 7,-38-4,36 1,-3-4,67 11,33 3,-92-9,1-2,79-6,-37 0,-63 2,-2 1,0-2,66-9,-65 4,-1 3,1 1,41 4,-7 0,-60-2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8:43.1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71,'0'-1,"1"0,-1 0,1 0,-1-1,1 1,0 0,-1 0,1 0,0 0,0 0,0 0,0 1,0-1,0 0,0 0,0 1,0-1,0 0,0 1,2-1,28-11,-28 11,18-5,-1 1,1 1,39-3,-4-1,-34 4,40-1,839 6,-794 8,1 0,31 0,4-1,101 5,-155-7,110-6,-77-2,-59 1,0 3,99 17,-112-12,0-2,92-3,9 0,-66 6,70 2,-26-2,-2 1,2058-10,-2154-2,-19-1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4:11:12.60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0,'51'16,"23"-12,-46-3,47 6,-28-1,-1-2,94-5,-51-1,78 0,174 5,-249 5,62 1,-15-10,154 2,-148 17,-94-10,69 2,86-11,99 2,-209 7,24 1,12 0,10 0,210 3,-119-6,37 3,-128-1,7 2,-12-2,-94-7,0 2,57 11,-39-4,84 4,-73-9,152 13,-131-12,108-6,-75-3,110 17,-154-8,109-6,-76-2,1861 2,-1858 9,8 1,-95-11,-1 0,43-9,58-11,-66 10,111-15,-98 24,-55 2,0-1,0 0,30-7,86-10,-5-3,-117 19,-2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4:11:14.56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76,'1858'0,"-1719"10,-55-2,-3 0,61 2,-7-1,0 0,-40-9,273 10,149-2,-317-10,3026 2,-3119-9,3 0,-67 9,-1-2,1-2,61-14,-62 11,-1 2,1 2,78 5,-30 0,17 0,116-4,-152-6,-41 3,36 0,34 7,78-3,-110-8,16 0,-37 9,132-10,-10-11,-101 16,-40 4,40-7,-23 2,0 2,1 2,52 5,-7-1,600-2,-580 9,-73-4,41 0,-6-7,98 3,-66 17,-59-11,-23-3,0-1,25 0,138-3,-184 1,-7 3,-11 5,12-7,-6 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4:11:15.75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1,'527'0,"-496"1,34 7,-34-4,34 1,-19-5,7-1,1 3,95 15,29 4,-16-4,-72-3,-1-4,120-3,-143-5,73 14,-74-8,75 1,130 4,-210-7,181 10,2391-17,-2615 0,-1-1,1 0,-1-1,19-7,-19 6,1-1,0 2,31-3,-17 7,-1-2,1-1,0-2,0-1,-1-1,42-14,-57 15,0 1,0 1,0 1,0 0,18 0,-16 1,1 0,0-1,25-7,-5-2,1 2,65-5,-28 14,-60 2,0-2,0 0,0 0,0-2,17-3,-22 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4:11:17.64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96,'899'0,"-786"9,1 0,942-10,-930 10,-2 0,1428-10,-1427-8,-3 0,70-2,-100 4,-2 0,75-3,-47 12,127-4,-165-6,62-2,1572 11,-1602 8,-2 0,640-10,-641-8,-7 1,141-6,-175 10,100 4,16 0,-104-8,37-2,1222 11,-1312-2,37-7,-38 4,40-1,1808 6,-1842-4,-21-1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4:11:20.53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0 126,'1372'0,"-1263"-9,2-1,-68 9,55-10,-94 11,197-15,-153 11,70 3,23-1,-35-15,-71 10,60-4,28 2,31 0,216-4,31 7,-231 8,2664-2,-2804 1,37 7,-38-4,40 1,-30-3,62 9,-44-6,1-2,60-5,-19 0,2249 2,-2338-1,-1 0,1 0,0-1,9-4,-18 6,10-3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4:11:22.97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19,'112'-9,"6"0,879 9,-982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4:11:23.80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0,'2243'0,"-2228"0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4:11:27.67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0 230,'598'0,"-586"-1,1 0,-1-1,13-3,34-4,89-9,-59 9,-58 5,33-1,-63 5,204-9,25-12,-207 19,269-18,-256 19,42-8,-2 1,70-8,62-2,-53 9,21 0,-135 9,52 1,94-12,27 1,-23 3,82 1,-60 4,-116-6,38-2,618 11,-628 8,-2 1,73-2,17 0,-62 1,3 0,1008-9,-1038 10,-40-2,17-1,133 26,-48-9,-164-22,237 15,-156-12,-26 3,24 1,6 0,6-1,693-8,-690 9,4 0,-78-8,72 11,85 3,-129-5,134 4,-141-12,66 9,-42-5,108-6,-74-2,2156 2,-2256-1,0-2,0 0,35-11,-18 5,58-6,-69 12,37-3,112 6,-72 2,358-2,-447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8:44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3,'111'-2,"119"4,-93 16,-80-11,-24-2,45 0,31-6,131 2,-147 7,48 1,-122-8,0 1,23 4,-23-2,39 2,16-7,-31 0,0 1,77 11,-75-5,1-2,0-2,49-5,-4 1,969 2,-1045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8:46.0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18,'41'0,"-15"-1,1 1,-1 1,1 2,27 5,-13 1,51 3,2 0,37-1,-93-9,-1 1,48 10,-25 0,-1-4,88 4,124-13,-119-3,368 3,-500 2,0-1,19 6,36 2,294-8,-175-2,-161 2,35 7,-35-4,38 1,1030-6,-1076 0,37-7,-36 4,35-1,1186 5,-573 1,-598-5,104-18,-125 13,-14 1,0 3,56-1,-50 5,1-3,60-11,-63 9,-1 2,57 3,31-2,-64-5,-28 3,45 0,-57 4,40-7,-40 4,40-1,436 5,-476-1,36-7,-37 4,40-1,1029 6,-1081-1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8:47.2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1 232,'6'-3,"0"-1,1 1,-1 0,1 1,-1 0,1 0,0 0,14-1,0-1,1 0,0 1,1 2,0 0,29 3,-19-1,32-2,27-15,-13 1,-77 15,282-22,-263 21,38-6,9-2,120-9,-134 13,145-7,38 3,-3 0,-57 1,-10-1,1056 10,-938 18,-118-3,-89-10,151 5,-104-2,4 0,486-10,-512-8,-7 0,-30 9,-8 0,80-10,-91 6,79 1,-84 4,-1-1,70-11,-77 6,1 2,60 2,-60 2,0-1,60-10,-16 3,-66 7,1 0,-1-1,1-1,-1 0,0-1,0 0,19-9,-20 8,-1 1,0 0,1 1,-1 0,1 1,0 0,0 1,0 0,17 2,-15 0,1-1,0-1,-1-1,1 0,22-5,-8 1,-1 0,1 2,0 2,56 3,-16 0,-54-2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8:49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0 351,'1233'0,"-1058"9,-4 1,-45-11,307 11,139-1,-347-11,1069 2,-1128-9,-15 0,3 1,13-1,-2 0,8 0,61 12,261-5,-372-6,72-2,-112 11,11 1,131-15,-136 6,140 5,-104 4,-39-1,-19 1,-1-3,79-12,-86 7,0 2,85 5,-42 1,1341-2,-1340-9,-67 5,36-1,1253 6,-1291-3,-1-1,46-11,30-3,-43 10,57-3,-89 9,33-7,32 0,68-1,17 0,1130 9,-1179-9,3 0,-62 9,140-18,-184 13,33-7,0 3,70 1,-112 7,38-7,15 0,-48 6,0-2,36-8,-38 6,0 1,51-2,851 8,-903-3,-1-1,1-1,-1 0,26-10,-26 7,0 1,1 1,-1 1,28 0,-35 4,-2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8:53.9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0,'1876'0,"-1849"1,37 7,-36-4,35 1,129 8,-128-8,-4 3,19 2,-46-10,194 13,-157-8,109-5,-75-1,-89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2T03:18:56.0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1 107,'19'1,"1"1,20 4,-20-2,39 2,36-8,72 3,-114 8,-36-6,0 0,22 0,1855-2,-899-3,-969 1,35-7,21-1,650 8,-358 3,1729-2,-2077 1,37 7,-37-4,36 1,-9-5,-22-2,0 3,-1 0,42 9,-33-5,1-1,-1-2,64-4,-16 0,404 2,-473 1,-1 0,21 5,31 3,29-10,47 2,-82 8,-37-5,43 1,23-4,96-3,-136-6,-36 4,0 2,23-2,154-5,-105 1,144 7,-107 3,-82-4,65-10,-51 7,0 2,62 5,-20 0,-58-2,0 1,-1-2,66-9,-62 4,1 2,0 2,48 5,-5-1,-14-1,80-3,-92-6,-37 4,45-2,-26 5,70-11,-80 9,46 0,-50 4,0-2,41-7,-39 3,53 0,16-3,-59 4,69 1,-67 4,60-8,-18-2,109 5,46-4,-121 3,-18 2,-39-6,-39 5,38-1,1091 6,-1022 8,2 1,-99-11,28 0,0 3,103 16,94 16,-101-19,143 4,-161-8,-53-3,60 8,-75-7,80 0,-16 0,0 0,677-10,-781-1,1-1,42-10,-43 7,1 1,44-2,-49 6,1-2,45-10,-46 6,1 3,44-3,13-2,-60 5,37 0,-28 3,-1-1,41-8,-30 7,-36 3,1 0,0-1,13-3,-11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DD73-A5FA-8C3D-0BBC-4DC8DDAC7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DD1C3-DE8C-A892-7944-D32EB410D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D22A8-16F4-4B37-395F-59EEFBD2B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B3EC-FC60-6682-CCEC-C8FE59E6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8FA59-4855-3188-EFB5-7D1DBD42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9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C857-B62F-FCAF-A536-1C72B5E7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01DB7-31DA-0BA5-5CD5-B77517307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FCB07-4D6D-5795-0CCA-1D50948C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82B3B-61D5-2D2C-B06F-28916CEB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1AEC-A67B-BC4B-CBC7-C57F1694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7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F4F618-841C-99AF-1432-4CFDA1508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8CF2C-3EEA-AAB4-BB3C-0E895F991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3E66C-25CC-243D-50AA-AA74F1555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53A91-3669-37D3-70C4-3CCE950A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7617-2DA6-ED0D-9AF5-68D7A7B4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31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39FC-4276-E74A-07C5-A501EAFC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2D0C4-0108-7A92-9D7D-4D6884D91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E29EA-F644-D7FD-8653-27E18E8A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9560D-2F36-7653-B797-19F8FC47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2383D-7719-E1DF-FB83-99B3A97A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7C9B-F7B9-41A5-9E88-68A3B2E29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51019-FD08-D4E6-C042-C16EACAFD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1F4B3-25EA-E0C6-BF19-C79FA281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288EB-2495-EC5A-7EA7-E39BC582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960B4-BD79-A8DB-A3AA-575715F7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2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F772-7A58-1608-C71A-6A9018C9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707A-2271-D2DD-6E80-2BC5CC1DE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3686F-8EE3-77D8-F282-F4C073EE3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FD34A-0657-D678-2E6D-7E8D2566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FDBE2-F564-EBB7-851F-6518019C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B681B-EF46-51BD-AEED-6900B06E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0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44FD-0434-FE1B-E599-6E89672C9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552FA-FDDF-E3E4-0C63-48C0A68B5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8A77E-27A6-30A1-78E5-9F6D557E2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8517-E365-8F26-8036-6EEFDB9AA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570A9-DDDE-D793-1971-DE74A71A4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A9FC8-C8CC-9BCF-4D77-164C26FD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CCC94-73D1-9C99-F7CC-EB48CF73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632993-C7D5-BDAC-1830-779A7B58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7DC2-B5D6-8009-0CE6-2F4DC33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608A2-8F5B-977C-56B8-AA24BF413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34248-465C-C481-EB9A-7C6C2F9E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7605B-45F3-3E1D-3AD3-4F198298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8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75DE42-5BCC-280D-923B-A11ECA2A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23FBE-3719-807A-7641-B8236F48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CC4A5-BF30-A703-CB16-D6487320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188A-FBCB-1B86-E617-DA619A55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F0AC6-E8E9-5261-ECDF-2C2032785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06DEE-F919-B5F7-269D-7CE802591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6022E-2378-E9BD-6B16-B3A33598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F55C6-809B-83C8-C2ED-7EA7295A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3C66A-9FD1-8D5D-C3F2-A48C82EB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6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A412-E8F1-83F1-E4E1-0D24B1B6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5223E-2A58-E862-6AE4-A0CDD071F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C4197-704D-84DC-D44C-2EA37B78D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16F29-6752-58B3-BF6E-3745E61CF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B30AE-1C36-09FF-EC4F-ADA1030E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C30C3-5C9B-CEF5-EE7E-8D6044C4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1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34624C-73F3-66BD-843C-D1FA2A2C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DC068-164B-C1DF-16AD-F6F4C4C53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8EE6-B19F-E0A3-277F-5D8C3CDDD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7DB8C6-2FD0-4F47-B975-DE14FA3E327E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B2430-78D2-2950-9154-23715E2D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EF9A8-4678-1284-967F-E5C59A723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A62684-6A00-4032-AFCD-E203662A7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1.xml"/><Relationship Id="rId18" Type="http://schemas.openxmlformats.org/officeDocument/2006/relationships/image" Target="../media/image25.png"/><Relationship Id="rId3" Type="http://schemas.openxmlformats.org/officeDocument/2006/relationships/customXml" Target="../ink/ink16.xml"/><Relationship Id="rId21" Type="http://schemas.openxmlformats.org/officeDocument/2006/relationships/customXml" Target="../ink/ink25.xml"/><Relationship Id="rId7" Type="http://schemas.openxmlformats.org/officeDocument/2006/relationships/customXml" Target="../ink/ink18.xml"/><Relationship Id="rId12" Type="http://schemas.openxmlformats.org/officeDocument/2006/relationships/image" Target="../media/image22.png"/><Relationship Id="rId17" Type="http://schemas.openxmlformats.org/officeDocument/2006/relationships/customXml" Target="../ink/ink23.xml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20.xml"/><Relationship Id="rId24" Type="http://schemas.openxmlformats.org/officeDocument/2006/relationships/image" Target="../media/image28.png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10" Type="http://schemas.openxmlformats.org/officeDocument/2006/relationships/image" Target="../media/image21.png"/><Relationship Id="rId19" Type="http://schemas.openxmlformats.org/officeDocument/2006/relationships/customXml" Target="../ink/ink24.xml"/><Relationship Id="rId4" Type="http://schemas.openxmlformats.org/officeDocument/2006/relationships/image" Target="../media/image18.png"/><Relationship Id="rId9" Type="http://schemas.openxmlformats.org/officeDocument/2006/relationships/customXml" Target="../ink/ink19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32.xml"/><Relationship Id="rId18" Type="http://schemas.openxmlformats.org/officeDocument/2006/relationships/image" Target="../media/image38.png"/><Relationship Id="rId3" Type="http://schemas.openxmlformats.org/officeDocument/2006/relationships/customXml" Target="../ink/ink27.xml"/><Relationship Id="rId21" Type="http://schemas.openxmlformats.org/officeDocument/2006/relationships/customXml" Target="../ink/ink36.xml"/><Relationship Id="rId7" Type="http://schemas.openxmlformats.org/officeDocument/2006/relationships/customXml" Target="../ink/ink29.xml"/><Relationship Id="rId12" Type="http://schemas.openxmlformats.org/officeDocument/2006/relationships/image" Target="../media/image35.png"/><Relationship Id="rId17" Type="http://schemas.openxmlformats.org/officeDocument/2006/relationships/customXml" Target="../ink/ink34.xml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31.xml"/><Relationship Id="rId24" Type="http://schemas.openxmlformats.org/officeDocument/2006/relationships/image" Target="../media/image41.png"/><Relationship Id="rId5" Type="http://schemas.openxmlformats.org/officeDocument/2006/relationships/customXml" Target="../ink/ink28.xml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10" Type="http://schemas.openxmlformats.org/officeDocument/2006/relationships/image" Target="../media/image34.png"/><Relationship Id="rId19" Type="http://schemas.openxmlformats.org/officeDocument/2006/relationships/customXml" Target="../ink/ink35.xml"/><Relationship Id="rId4" Type="http://schemas.openxmlformats.org/officeDocument/2006/relationships/image" Target="../media/image31.png"/><Relationship Id="rId9" Type="http://schemas.openxmlformats.org/officeDocument/2006/relationships/customXml" Target="../ink/ink30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269EA-F4FE-99A2-16CB-9BA33A2B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125443"/>
            <a:ext cx="11865368" cy="66071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E52AAD-7C66-2D69-11FD-743E3D226157}"/>
                  </a:ext>
                </a:extLst>
              </p14:cNvPr>
              <p14:cNvContentPartPr/>
              <p14:nvPr/>
            </p14:nvContentPartPr>
            <p14:xfrm>
              <a:off x="1305124" y="1241541"/>
              <a:ext cx="1866600" cy="46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E52AAD-7C66-2D69-11FD-743E3D2261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484" y="1133901"/>
                <a:ext cx="19742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F1BD90-75F7-9CC0-8A67-AEF1AE74C87A}"/>
                  </a:ext>
                </a:extLst>
              </p14:cNvPr>
              <p14:cNvContentPartPr/>
              <p14:nvPr/>
            </p14:nvContentPartPr>
            <p14:xfrm>
              <a:off x="1784644" y="1430541"/>
              <a:ext cx="8911440" cy="146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F1BD90-75F7-9CC0-8A67-AEF1AE74C8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0644" y="1322541"/>
                <a:ext cx="90190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4D4D5C-BDFC-EDA8-E26F-47EBEB01F580}"/>
                  </a:ext>
                </a:extLst>
              </p14:cNvPr>
              <p14:cNvContentPartPr/>
              <p14:nvPr/>
            </p14:nvContentPartPr>
            <p14:xfrm>
              <a:off x="2818564" y="1822221"/>
              <a:ext cx="2078280" cy="45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4D4D5C-BDFC-EDA8-E26F-47EBEB01F5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64924" y="1714221"/>
                <a:ext cx="21859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0D4DB4-15A1-D818-A88C-BE6A48F0474C}"/>
                  </a:ext>
                </a:extLst>
              </p14:cNvPr>
              <p14:cNvContentPartPr/>
              <p14:nvPr/>
            </p14:nvContentPartPr>
            <p14:xfrm>
              <a:off x="1279924" y="2048661"/>
              <a:ext cx="1103400" cy="34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0D4DB4-15A1-D818-A88C-BE6A48F047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5924" y="1941021"/>
                <a:ext cx="12110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2DE3CA-FE0D-1C7C-34EE-C01296AAC977}"/>
                  </a:ext>
                </a:extLst>
              </p14:cNvPr>
              <p14:cNvContentPartPr/>
              <p14:nvPr/>
            </p14:nvContentPartPr>
            <p14:xfrm>
              <a:off x="3184684" y="2326581"/>
              <a:ext cx="3329280" cy="57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2DE3CA-FE0D-1C7C-34EE-C01296AAC97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30684" y="2218581"/>
                <a:ext cx="34369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817C5A-480C-F3F7-93FB-323B83E341D6}"/>
                  </a:ext>
                </a:extLst>
              </p14:cNvPr>
              <p14:cNvContentPartPr/>
              <p14:nvPr/>
            </p14:nvContentPartPr>
            <p14:xfrm>
              <a:off x="8468764" y="2319021"/>
              <a:ext cx="2496960" cy="83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817C5A-480C-F3F7-93FB-323B83E341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5124" y="2211381"/>
                <a:ext cx="26046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B1807C-F4F5-DF78-E0E7-2CF340DA7CE4}"/>
                  </a:ext>
                </a:extLst>
              </p14:cNvPr>
              <p14:cNvContentPartPr/>
              <p14:nvPr/>
            </p14:nvContentPartPr>
            <p14:xfrm>
              <a:off x="1803364" y="2496861"/>
              <a:ext cx="5630760" cy="140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B1807C-F4F5-DF78-E0E7-2CF340DA7C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49364" y="2389221"/>
                <a:ext cx="573840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C1F6E8-739D-35C8-0FE2-E60A36BFC3F5}"/>
                  </a:ext>
                </a:extLst>
              </p14:cNvPr>
              <p14:cNvContentPartPr/>
              <p14:nvPr/>
            </p14:nvContentPartPr>
            <p14:xfrm>
              <a:off x="1254724" y="2888181"/>
              <a:ext cx="1109520" cy="26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C1F6E8-739D-35C8-0FE2-E60A36BFC3F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01084" y="2780181"/>
                <a:ext cx="12171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A6B021B-6A45-ACFF-F663-3D0BB9BBFA85}"/>
                  </a:ext>
                </a:extLst>
              </p14:cNvPr>
              <p14:cNvContentPartPr/>
              <p14:nvPr/>
            </p14:nvContentPartPr>
            <p14:xfrm>
              <a:off x="1740364" y="3127221"/>
              <a:ext cx="6454440" cy="70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B021B-6A45-ACFF-F663-3D0BB9BBFA8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86724" y="3019581"/>
                <a:ext cx="65620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77947C7-B653-CF89-39E8-86CD8520778C}"/>
                  </a:ext>
                </a:extLst>
              </p14:cNvPr>
              <p14:cNvContentPartPr/>
              <p14:nvPr/>
            </p14:nvContentPartPr>
            <p14:xfrm>
              <a:off x="1299004" y="3505581"/>
              <a:ext cx="1052640" cy="38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77947C7-B653-CF89-39E8-86CD8520778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45004" y="3397941"/>
                <a:ext cx="11602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E12171-3FE5-3773-C659-3F2292AB9B6A}"/>
                  </a:ext>
                </a:extLst>
              </p14:cNvPr>
              <p14:cNvContentPartPr/>
              <p14:nvPr/>
            </p14:nvContentPartPr>
            <p14:xfrm>
              <a:off x="1923244" y="3820221"/>
              <a:ext cx="8755200" cy="116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E12171-3FE5-3773-C659-3F2292AB9B6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69244" y="3712221"/>
                <a:ext cx="88628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BE6CED-F24F-447B-BCA2-400F473A12EF}"/>
                  </a:ext>
                </a:extLst>
              </p14:cNvPr>
              <p14:cNvContentPartPr/>
              <p14:nvPr/>
            </p14:nvContentPartPr>
            <p14:xfrm>
              <a:off x="1727764" y="3972501"/>
              <a:ext cx="4325760" cy="114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BE6CED-F24F-447B-BCA2-400F473A12E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73764" y="3864861"/>
                <a:ext cx="44334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88C29A8-DA60-0A9B-7FFD-5924C31382AD}"/>
                  </a:ext>
                </a:extLst>
              </p14:cNvPr>
              <p14:cNvContentPartPr/>
              <p14:nvPr/>
            </p14:nvContentPartPr>
            <p14:xfrm>
              <a:off x="1368484" y="4336821"/>
              <a:ext cx="996120" cy="53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88C29A8-DA60-0A9B-7FFD-5924C31382A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4484" y="4228821"/>
                <a:ext cx="11037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1CB1B18-49BA-1E01-68C2-7F263607C7FC}"/>
                  </a:ext>
                </a:extLst>
              </p14:cNvPr>
              <p14:cNvContentPartPr/>
              <p14:nvPr/>
            </p14:nvContentPartPr>
            <p14:xfrm>
              <a:off x="1752964" y="4660101"/>
              <a:ext cx="8849160" cy="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1CB1B18-49BA-1E01-68C2-7F263607C7F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98964" y="4444101"/>
                <a:ext cx="89568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61F7848-6219-B964-5646-A4FEE49391FD}"/>
                  </a:ext>
                </a:extLst>
              </p14:cNvPr>
              <p14:cNvContentPartPr/>
              <p14:nvPr/>
            </p14:nvContentPartPr>
            <p14:xfrm>
              <a:off x="1639564" y="5081661"/>
              <a:ext cx="5712480" cy="152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61F7848-6219-B964-5646-A4FEE49391F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85564" y="4974021"/>
                <a:ext cx="5820120" cy="3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4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1C87BC-F57D-9511-093B-A243A6AC2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114012"/>
            <a:ext cx="11865368" cy="6629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A3E463-A3E5-A760-521C-D745F8B88911}"/>
                  </a:ext>
                </a:extLst>
              </p14:cNvPr>
              <p14:cNvContentPartPr/>
              <p14:nvPr/>
            </p14:nvContentPartPr>
            <p14:xfrm>
              <a:off x="1973644" y="3839661"/>
              <a:ext cx="2610360" cy="7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A3E463-A3E5-A760-521C-D745F8B889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0004" y="3731661"/>
                <a:ext cx="27180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56DF89-9539-C50A-1D47-3B456811B5AD}"/>
                  </a:ext>
                </a:extLst>
              </p14:cNvPr>
              <p14:cNvContentPartPr/>
              <p14:nvPr/>
            </p14:nvContentPartPr>
            <p14:xfrm>
              <a:off x="6514324" y="3884301"/>
              <a:ext cx="693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56DF89-9539-C50A-1D47-3B456811B5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60324" y="3776661"/>
                <a:ext cx="801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0DA587-AC07-E9E0-5663-D9024DE525BA}"/>
                  </a:ext>
                </a:extLst>
              </p14:cNvPr>
              <p14:cNvContentPartPr/>
              <p14:nvPr/>
            </p14:nvContentPartPr>
            <p14:xfrm>
              <a:off x="7989964" y="3877461"/>
              <a:ext cx="2004840" cy="20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0DA587-AC07-E9E0-5663-D9024DE525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5964" y="3769821"/>
                <a:ext cx="21124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7DB90F7-4E2F-1C64-567B-1D35AE12239E}"/>
                  </a:ext>
                </a:extLst>
              </p14:cNvPr>
              <p14:cNvContentPartPr/>
              <p14:nvPr/>
            </p14:nvContentPartPr>
            <p14:xfrm>
              <a:off x="1677364" y="4073661"/>
              <a:ext cx="1500480" cy="7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7DB90F7-4E2F-1C64-567B-1D35AE1223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23364" y="3965661"/>
                <a:ext cx="16081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8EA770-4B73-CCE8-9669-7940739E9C0E}"/>
                  </a:ext>
                </a:extLst>
              </p14:cNvPr>
              <p14:cNvContentPartPr/>
              <p14:nvPr/>
            </p14:nvContentPartPr>
            <p14:xfrm>
              <a:off x="4300684" y="4084461"/>
              <a:ext cx="1104120" cy="73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8EA770-4B73-CCE8-9669-7940739E9C0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46684" y="3976821"/>
                <a:ext cx="12117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D6CB09-729E-EF66-3490-59773DF9A20C}"/>
                  </a:ext>
                </a:extLst>
              </p14:cNvPr>
              <p14:cNvContentPartPr/>
              <p14:nvPr/>
            </p14:nvContentPartPr>
            <p14:xfrm>
              <a:off x="7314964" y="4142781"/>
              <a:ext cx="1456560" cy="25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D6CB09-729E-EF66-3490-59773DF9A2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61324" y="4035141"/>
                <a:ext cx="1564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EF6D22-924D-2482-D8C4-3D7449C5B6AC}"/>
                  </a:ext>
                </a:extLst>
              </p14:cNvPr>
              <p14:cNvContentPartPr/>
              <p14:nvPr/>
            </p14:nvContentPartPr>
            <p14:xfrm>
              <a:off x="1658284" y="4331781"/>
              <a:ext cx="2006280" cy="25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EF6D22-924D-2482-D8C4-3D7449C5B6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04284" y="4224141"/>
                <a:ext cx="2113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C4C3CE0-446E-7D00-82B6-6C3D041D38ED}"/>
                  </a:ext>
                </a:extLst>
              </p14:cNvPr>
              <p14:cNvContentPartPr/>
              <p14:nvPr/>
            </p14:nvContentPartPr>
            <p14:xfrm>
              <a:off x="1689964" y="4616181"/>
              <a:ext cx="2013840" cy="64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C4C3CE0-446E-7D00-82B6-6C3D041D38E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35964" y="4508181"/>
                <a:ext cx="21214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066EED3-38DB-3A78-3811-A895826BB9CA}"/>
                  </a:ext>
                </a:extLst>
              </p14:cNvPr>
              <p14:cNvContentPartPr/>
              <p14:nvPr/>
            </p14:nvContentPartPr>
            <p14:xfrm>
              <a:off x="4666444" y="5419341"/>
              <a:ext cx="897480" cy="23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066EED3-38DB-3A78-3811-A895826BB9C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2444" y="5311341"/>
                <a:ext cx="10051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8F165F3-AE3E-EA67-0240-903B38E6730A}"/>
                  </a:ext>
                </a:extLst>
              </p14:cNvPr>
              <p14:cNvContentPartPr/>
              <p14:nvPr/>
            </p14:nvContentPartPr>
            <p14:xfrm>
              <a:off x="5562124" y="3051981"/>
              <a:ext cx="2048760" cy="51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8F165F3-AE3E-EA67-0240-903B38E6730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08124" y="2943981"/>
                <a:ext cx="21564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0F1D82-9FC6-8F91-652A-6BAEFC98BF04}"/>
                  </a:ext>
                </a:extLst>
              </p14:cNvPr>
              <p14:cNvContentPartPr/>
              <p14:nvPr/>
            </p14:nvContentPartPr>
            <p14:xfrm>
              <a:off x="5568964" y="3006261"/>
              <a:ext cx="1960920" cy="40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0F1D82-9FC6-8F91-652A-6BAEFC98BF0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14964" y="2898261"/>
                <a:ext cx="2068560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275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C979-1BC9-C24D-6235-643EE720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47DD5-329B-315A-40DC-9EE791DC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21633"/>
            <a:ext cx="11796782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7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334C5-8065-C535-C7CB-9F406514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0700B-1F5E-B1CE-8375-3AD67396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125443"/>
            <a:ext cx="11827265" cy="66071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C751FF-D020-9628-CA42-4CE44D9EA5C7}"/>
                  </a:ext>
                </a:extLst>
              </p14:cNvPr>
              <p14:cNvContentPartPr/>
              <p14:nvPr/>
            </p14:nvContentPartPr>
            <p14:xfrm>
              <a:off x="1803364" y="2314341"/>
              <a:ext cx="1204200" cy="33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C751FF-D020-9628-CA42-4CE44D9EA5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364" y="2206341"/>
                <a:ext cx="13118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1F35078-322E-42FF-8429-CA6517B83D18}"/>
                  </a:ext>
                </a:extLst>
              </p14:cNvPr>
              <p14:cNvContentPartPr/>
              <p14:nvPr/>
            </p14:nvContentPartPr>
            <p14:xfrm>
              <a:off x="2049244" y="2540781"/>
              <a:ext cx="1828080" cy="84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1F35078-322E-42FF-8429-CA6517B83D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5604" y="2432781"/>
                <a:ext cx="1935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5B8F8C-0D77-3C54-6D03-25FB772BC51E}"/>
                  </a:ext>
                </a:extLst>
              </p14:cNvPr>
              <p14:cNvContentPartPr/>
              <p14:nvPr/>
            </p14:nvContentPartPr>
            <p14:xfrm>
              <a:off x="7201564" y="2553741"/>
              <a:ext cx="4060800" cy="64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5B8F8C-0D77-3C54-6D03-25FB772BC5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47564" y="2446101"/>
                <a:ext cx="41684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2232CB8-3D69-B2C4-0A96-A529E2DCE824}"/>
                  </a:ext>
                </a:extLst>
              </p14:cNvPr>
              <p14:cNvContentPartPr/>
              <p14:nvPr/>
            </p14:nvContentPartPr>
            <p14:xfrm>
              <a:off x="7188964" y="2768301"/>
              <a:ext cx="3348000" cy="101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2232CB8-3D69-B2C4-0A96-A529E2DCE8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35324" y="2660301"/>
                <a:ext cx="34556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60EB235-B4EE-6CE9-90B7-B69D7721012B}"/>
                  </a:ext>
                </a:extLst>
              </p14:cNvPr>
              <p14:cNvContentPartPr/>
              <p14:nvPr/>
            </p14:nvContentPartPr>
            <p14:xfrm>
              <a:off x="7188964" y="3541941"/>
              <a:ext cx="4022280" cy="53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60EB235-B4EE-6CE9-90B7-B69D772101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35324" y="3434301"/>
                <a:ext cx="41299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13DB00-D3DA-B131-BF50-557F30EA87A6}"/>
                  </a:ext>
                </a:extLst>
              </p14:cNvPr>
              <p14:cNvContentPartPr/>
              <p14:nvPr/>
            </p14:nvContentPartPr>
            <p14:xfrm>
              <a:off x="7239364" y="3815181"/>
              <a:ext cx="2305080" cy="63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13DB00-D3DA-B131-BF50-557F30EA87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85724" y="3707541"/>
                <a:ext cx="24127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FC89F3-89CA-80BE-4DB3-7365D96F8212}"/>
                  </a:ext>
                </a:extLst>
              </p14:cNvPr>
              <p14:cNvContentPartPr/>
              <p14:nvPr/>
            </p14:nvContentPartPr>
            <p14:xfrm>
              <a:off x="7075564" y="4121541"/>
              <a:ext cx="4518720" cy="47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FC89F3-89CA-80BE-4DB3-7365D96F82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21564" y="4013901"/>
                <a:ext cx="46263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F74615E-E961-85D0-9DC6-AE7326BEB6AF}"/>
                  </a:ext>
                </a:extLst>
              </p14:cNvPr>
              <p14:cNvContentPartPr/>
              <p14:nvPr/>
            </p14:nvContentPartPr>
            <p14:xfrm>
              <a:off x="1135204" y="4091661"/>
              <a:ext cx="3462840" cy="45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F74615E-E961-85D0-9DC6-AE7326BEB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1204" y="3984021"/>
                <a:ext cx="35704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080D844-E476-7782-7250-D91B49D5F8E5}"/>
                  </a:ext>
                </a:extLst>
              </p14:cNvPr>
              <p14:cNvContentPartPr/>
              <p14:nvPr/>
            </p14:nvContentPartPr>
            <p14:xfrm>
              <a:off x="6728524" y="5568021"/>
              <a:ext cx="447480" cy="6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080D844-E476-7782-7250-D91B49D5F8E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74524" y="5460381"/>
                <a:ext cx="5551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4E4AD2E-26C8-A88B-C244-454EFD14900C}"/>
                  </a:ext>
                </a:extLst>
              </p14:cNvPr>
              <p14:cNvContentPartPr/>
              <p14:nvPr/>
            </p14:nvContentPartPr>
            <p14:xfrm>
              <a:off x="6684244" y="5782941"/>
              <a:ext cx="81324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4E4AD2E-26C8-A88B-C244-454EFD14900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30604" y="5674941"/>
                <a:ext cx="920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A09E25-E383-D76A-AAF9-954F46A69BAB}"/>
                  </a:ext>
                </a:extLst>
              </p14:cNvPr>
              <p14:cNvContentPartPr/>
              <p14:nvPr/>
            </p14:nvContentPartPr>
            <p14:xfrm>
              <a:off x="6350164" y="6116301"/>
              <a:ext cx="5095080" cy="102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A09E25-E383-D76A-AAF9-954F46A69BA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96164" y="6008661"/>
                <a:ext cx="5202720" cy="3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8291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3D12-ECF8-9ED6-6CE2-4E4C00C53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40A3B-48AA-C675-B810-BAE4B342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2" y="125443"/>
            <a:ext cx="11712955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8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6E21-28DE-A8F0-D8DF-5A4C97FBB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2D593-7955-2CE4-FF22-BE3DF000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6" y="83530"/>
            <a:ext cx="11850127" cy="66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0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CB3A-AABF-9B6C-8214-F41986188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6D531D-EF27-F981-37A9-46940EA1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6" y="121633"/>
            <a:ext cx="11850127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7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D353-A318-063F-2078-267A3066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F1AAE-E8B7-962F-C8CF-3973EB39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6" y="94961"/>
            <a:ext cx="11857748" cy="6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1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mcgee</dc:creator>
  <cp:lastModifiedBy>joe mcgee</cp:lastModifiedBy>
  <cp:revision>1</cp:revision>
  <dcterms:created xsi:type="dcterms:W3CDTF">2025-11-21T15:54:39Z</dcterms:created>
  <dcterms:modified xsi:type="dcterms:W3CDTF">2025-11-22T15:05:03Z</dcterms:modified>
</cp:coreProperties>
</file>